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372" r:id="rId2"/>
    <p:sldId id="386" r:id="rId3"/>
    <p:sldId id="404" r:id="rId4"/>
    <p:sldId id="402" r:id="rId5"/>
    <p:sldId id="403" r:id="rId6"/>
    <p:sldId id="373" r:id="rId7"/>
    <p:sldId id="416" r:id="rId8"/>
    <p:sldId id="398" r:id="rId9"/>
    <p:sldId id="391" r:id="rId10"/>
    <p:sldId id="397" r:id="rId11"/>
    <p:sldId id="401" r:id="rId12"/>
    <p:sldId id="394" r:id="rId13"/>
    <p:sldId id="409" r:id="rId14"/>
    <p:sldId id="392" r:id="rId15"/>
    <p:sldId id="413" r:id="rId16"/>
    <p:sldId id="414" r:id="rId17"/>
    <p:sldId id="417" r:id="rId18"/>
    <p:sldId id="405" r:id="rId19"/>
    <p:sldId id="410" r:id="rId20"/>
    <p:sldId id="393" r:id="rId21"/>
    <p:sldId id="406" r:id="rId22"/>
    <p:sldId id="407" r:id="rId23"/>
    <p:sldId id="411" r:id="rId24"/>
    <p:sldId id="408" r:id="rId25"/>
    <p:sldId id="396" r:id="rId26"/>
    <p:sldId id="412" r:id="rId27"/>
    <p:sldId id="415" r:id="rId28"/>
  </p:sldIdLst>
  <p:sldSz cx="12801600" cy="9601200" type="A3"/>
  <p:notesSz cx="9926638" cy="6797675"/>
  <p:defaultTextStyle>
    <a:defPPr>
      <a:defRPr lang="de-DE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73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24" y="108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1360" cy="341251"/>
          </a:xfrm>
          <a:prstGeom prst="rect">
            <a:avLst/>
          </a:prstGeom>
        </p:spPr>
        <p:txBody>
          <a:bodyPr vert="horz" lIns="63242" tIns="31621" rIns="63242" bIns="31621" rtlCol="0"/>
          <a:lstStyle>
            <a:lvl1pPr algn="l">
              <a:defRPr sz="8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3074" y="2"/>
            <a:ext cx="4301360" cy="341251"/>
          </a:xfrm>
          <a:prstGeom prst="rect">
            <a:avLst/>
          </a:prstGeom>
        </p:spPr>
        <p:txBody>
          <a:bodyPr vert="horz" lIns="63242" tIns="31621" rIns="63242" bIns="31621" rtlCol="0"/>
          <a:lstStyle>
            <a:lvl1pPr algn="r">
              <a:defRPr sz="800"/>
            </a:lvl1pPr>
          </a:lstStyle>
          <a:p>
            <a:fld id="{7081165F-9D8A-4B0F-945F-E673232C0C9D}" type="datetimeFigureOut">
              <a:rPr lang="de-CH" smtClean="0"/>
              <a:t>09.11.2022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3242" tIns="31621" rIns="63242" bIns="31621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3215" y="3271417"/>
            <a:ext cx="7941310" cy="2676413"/>
          </a:xfrm>
          <a:prstGeom prst="rect">
            <a:avLst/>
          </a:prstGeom>
        </p:spPr>
        <p:txBody>
          <a:bodyPr vert="horz" lIns="63242" tIns="31621" rIns="63242" bIns="31621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425"/>
            <a:ext cx="4301360" cy="341251"/>
          </a:xfrm>
          <a:prstGeom prst="rect">
            <a:avLst/>
          </a:prstGeom>
        </p:spPr>
        <p:txBody>
          <a:bodyPr vert="horz" lIns="63242" tIns="31621" rIns="63242" bIns="31621" rtlCol="0" anchor="b"/>
          <a:lstStyle>
            <a:lvl1pPr algn="l">
              <a:defRPr sz="8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3074" y="6456425"/>
            <a:ext cx="4301360" cy="341251"/>
          </a:xfrm>
          <a:prstGeom prst="rect">
            <a:avLst/>
          </a:prstGeom>
        </p:spPr>
        <p:txBody>
          <a:bodyPr vert="horz" lIns="63242" tIns="31621" rIns="63242" bIns="31621" rtlCol="0" anchor="b"/>
          <a:lstStyle>
            <a:lvl1pPr algn="r">
              <a:defRPr sz="800"/>
            </a:lvl1pPr>
          </a:lstStyle>
          <a:p>
            <a:fld id="{22A4D084-5DE1-4943-870F-0D55C4E542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457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74B1-4144-41EC-B254-0AC9C36D4C9C}" type="datetime1">
              <a:rPr lang="de-DE" smtClean="0"/>
              <a:t>09.11.2022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D5FB-D05C-4470-B707-91414A7DB994}" type="datetime1">
              <a:rPr lang="de-DE" smtClean="0"/>
              <a:t>09.11.2022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A76A-5EB8-4573-8E8C-8514D50437A5}" type="datetime1">
              <a:rPr lang="de-DE" smtClean="0"/>
              <a:t>09.11.2022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7F9E4-3652-4061-AB1F-2FD31FCE86F5}" type="datetime1">
              <a:rPr lang="de-DE" smtClean="0"/>
              <a:t>09.11.2022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B6F5-5083-4959-A628-112DC6515A8D}" type="datetime1">
              <a:rPr lang="de-DE" smtClean="0"/>
              <a:t>09.11.2022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2C3F5-2A0D-4FB6-97BD-4F0696199077}" type="datetime1">
              <a:rPr lang="de-DE" smtClean="0"/>
              <a:t>09.11.2022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C479-9BE5-4ACE-B47F-9547167D3AA7}" type="datetime1">
              <a:rPr lang="de-DE" smtClean="0"/>
              <a:t>09.11.2022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749-13D9-461F-85E4-F838660AD18D}" type="datetime1">
              <a:rPr lang="de-DE" smtClean="0"/>
              <a:t>09.11.2022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0AB8-2CAE-4C6C-909B-964A54E9906F}" type="datetime1">
              <a:rPr lang="de-DE" smtClean="0"/>
              <a:t>09.11.2022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668A-EE98-47EB-A666-DC8796D5404E}" type="datetime1">
              <a:rPr lang="de-DE" smtClean="0"/>
              <a:t>09.11.2022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C24D-5318-4F23-B72B-5FC5B952C4A7}" type="datetime1">
              <a:rPr lang="de-DE" smtClean="0"/>
              <a:t>09.11.2022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6B83B-A631-42A8-B84E-A172747585E3}" type="datetime1">
              <a:rPr lang="de-DE" smtClean="0"/>
              <a:t>09.11.2022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ED343-538A-42F7-9801-3C8E7B4D32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1.jpg@01D8D9A9.E6CF5F0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cid:C4495F06-F992-4040-9047-3AA28EE592B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88864BE9-B6D1-4CD6-8E9D-0E16C7F16DA4-L0-001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image003.jpg@01D8D4E8.02F0B420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cid:C0FCD1BF-84ED-467B-AA55-F3EAAFC7E33C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cid:image003.jpg@01D8D4FC.EBAED3E0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cid:B2A941EA-D946-4A3B-8EC6-DC1CE49492DF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510C895-BC47-4242-AC90-3BA74048C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720480"/>
            <a:ext cx="12801600" cy="2304255"/>
          </a:xfrm>
        </p:spPr>
        <p:txBody>
          <a:bodyPr>
            <a:noAutofit/>
          </a:bodyPr>
          <a:lstStyle/>
          <a:p>
            <a:r>
              <a:rPr lang="de-CH" sz="6500" dirty="0" smtClean="0">
                <a:latin typeface="Arial" pitchFamily="34" charset="0"/>
                <a:cs typeface="Arial" pitchFamily="34" charset="0"/>
              </a:rPr>
              <a:t>Ein Blick </a:t>
            </a:r>
            <a:br>
              <a:rPr lang="de-CH" sz="6500" dirty="0" smtClean="0">
                <a:latin typeface="Arial" pitchFamily="34" charset="0"/>
                <a:cs typeface="Arial" pitchFamily="34" charset="0"/>
              </a:rPr>
            </a:br>
            <a:r>
              <a:rPr lang="de-CH" sz="6500" dirty="0" smtClean="0">
                <a:latin typeface="Arial" pitchFamily="34" charset="0"/>
                <a:cs typeface="Arial" pitchFamily="34" charset="0"/>
              </a:rPr>
              <a:t>in die Regierungszimmer </a:t>
            </a:r>
            <a:br>
              <a:rPr lang="de-CH" sz="6500" dirty="0" smtClean="0">
                <a:latin typeface="Arial" pitchFamily="34" charset="0"/>
                <a:cs typeface="Arial" pitchFamily="34" charset="0"/>
              </a:rPr>
            </a:br>
            <a:r>
              <a:rPr lang="de-CH" sz="6500" dirty="0" smtClean="0">
                <a:latin typeface="Arial" pitchFamily="34" charset="0"/>
                <a:cs typeface="Arial" pitchFamily="34" charset="0"/>
              </a:rPr>
              <a:t>der Kantone und des Fürstentums Liechtenstein</a:t>
            </a:r>
            <a:br>
              <a:rPr lang="de-CH" sz="6500" dirty="0" smtClean="0">
                <a:latin typeface="Arial" pitchFamily="34" charset="0"/>
                <a:cs typeface="Arial" pitchFamily="34" charset="0"/>
              </a:rPr>
            </a:br>
            <a:endParaRPr lang="de-DE" sz="6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logo_kantonbaselstad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4" y="192088"/>
            <a:ext cx="33305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803733" y="8833048"/>
            <a:ext cx="4024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Basel, im November 2022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24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650184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Genf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8" y="472051"/>
            <a:ext cx="822794" cy="97422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4" y="1632248"/>
            <a:ext cx="10909213" cy="7272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8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482112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Glarus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8" y="264096"/>
            <a:ext cx="792088" cy="939726"/>
          </a:xfrm>
          <a:prstGeom prst="rect">
            <a:avLst/>
          </a:prstGeom>
        </p:spPr>
      </p:pic>
      <p:pic>
        <p:nvPicPr>
          <p:cNvPr id="6" name="Grafik 5" descr="image001.jpg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72" y="2064296"/>
            <a:ext cx="9505056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2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696144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Graubünden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8" y="552128"/>
            <a:ext cx="822516" cy="989347"/>
          </a:xfrm>
          <a:prstGeom prst="rect">
            <a:avLst/>
          </a:prstGeom>
        </p:spPr>
      </p:pic>
      <p:pic>
        <p:nvPicPr>
          <p:cNvPr id="3075" name="Picture 3" descr="RegSaal_Tischne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94" y="2496344"/>
            <a:ext cx="10686012" cy="6013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42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482112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Jura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8" y="264964"/>
            <a:ext cx="836444" cy="911349"/>
          </a:xfrm>
          <a:prstGeom prst="rect">
            <a:avLst/>
          </a:prstGeom>
        </p:spPr>
      </p:pic>
      <p:pic>
        <p:nvPicPr>
          <p:cNvPr id="7170" name="Picture 2" descr="photo salle gouverne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276" y="1632248"/>
            <a:ext cx="9433048" cy="7074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624136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Luzern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25" y="460107"/>
            <a:ext cx="864096" cy="101981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06" y="1953552"/>
            <a:ext cx="10405188" cy="6923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5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482112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Nidwalden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IMG_20220930_193821_resized_20220930_074617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64" y="1488232"/>
            <a:ext cx="9649072" cy="7244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28" y="257821"/>
            <a:ext cx="776540" cy="925636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9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560395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Nidwalden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8" y="336104"/>
            <a:ext cx="776540" cy="925636"/>
          </a:xfrm>
          <a:prstGeom prst="rect">
            <a:avLst/>
          </a:prstGeom>
        </p:spPr>
      </p:pic>
      <p:pic>
        <p:nvPicPr>
          <p:cNvPr id="10242" name="Picture 2" descr="IMG_20220930_193922_resized_20220930_0746168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52" y="1632248"/>
            <a:ext cx="9865096" cy="7394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560395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Obwalden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36" y="480120"/>
            <a:ext cx="806574" cy="949676"/>
          </a:xfrm>
          <a:prstGeom prst="rect">
            <a:avLst/>
          </a:prstGeom>
        </p:spPr>
      </p:pic>
      <p:pic>
        <p:nvPicPr>
          <p:cNvPr id="1026" name="6BFFD07F-D47C-47EF-8083-8F1D30DE0512" descr="0d3e313b-ba6b-4b3e-9cf2-c54c243dbd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78" y="1560240"/>
            <a:ext cx="10096244" cy="7488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91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482112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Schwyz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0" y="272579"/>
            <a:ext cx="725430" cy="896119"/>
          </a:xfrm>
          <a:prstGeom prst="rect">
            <a:avLst/>
          </a:prstGeom>
        </p:spPr>
      </p:pic>
      <p:pic>
        <p:nvPicPr>
          <p:cNvPr id="6" name="Grafik 5" descr="image0.jpeg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84" y="1704256"/>
            <a:ext cx="9289032" cy="6918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0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638722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Solothurn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ErsteRRSitzungOhneMas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385" y="1920280"/>
            <a:ext cx="10276830" cy="6840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28" y="448478"/>
            <a:ext cx="764205" cy="857543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5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0" y="264096"/>
            <a:ext cx="872592" cy="10325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360240" y="482112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Aargau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/>
          <p:nvPr/>
        </p:nvPicPr>
        <p:blipFill>
          <a:blip r:embed="rId3"/>
          <a:stretch>
            <a:fillRect/>
          </a:stretch>
        </p:blipFill>
        <p:spPr>
          <a:xfrm>
            <a:off x="1936304" y="1776264"/>
            <a:ext cx="8928992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1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482112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St. Gallen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us-sk-regierungszimmer-37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17" y="1920280"/>
            <a:ext cx="10161166" cy="6768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85" y="336104"/>
            <a:ext cx="876554" cy="1046919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91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47210" y="637126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Tessin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image0.jpe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92" y="2064296"/>
            <a:ext cx="10145216" cy="6696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8" y="408544"/>
            <a:ext cx="785734" cy="934219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86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482112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Thurgau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68252" y="2064296"/>
            <a:ext cx="9865096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28" y="264096"/>
            <a:ext cx="792088" cy="980371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20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596399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Uri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cid:image003.jpg@01D8D4E8.02F0B42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8392" y="2100300"/>
            <a:ext cx="7344816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8" y="336104"/>
            <a:ext cx="870427" cy="997644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03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482112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Waadt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image1.jpe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81" y="1992288"/>
            <a:ext cx="9361039" cy="65527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8" y="226810"/>
            <a:ext cx="874971" cy="987657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624136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Zürich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0" y="471481"/>
            <a:ext cx="852079" cy="97537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56" y="1704256"/>
            <a:ext cx="9793088" cy="734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4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482112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Zug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 descr="IMG_0365.jp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24" y="1704256"/>
            <a:ext cx="10369152" cy="7009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05" y="233362"/>
            <a:ext cx="839911" cy="974553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528288"/>
            <a:ext cx="42484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Fürstentum Liechtenstein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 descr="20210504_075120_resized.jp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43" y="1848272"/>
            <a:ext cx="10467914" cy="6768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56" y="473090"/>
            <a:ext cx="965494" cy="587450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2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32491" y="685112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Appenzell Ausserrhoden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0" y="464368"/>
            <a:ext cx="813070" cy="951733"/>
          </a:xfrm>
          <a:prstGeom prst="rect">
            <a:avLst/>
          </a:prstGeom>
        </p:spPr>
      </p:pic>
      <p:pic>
        <p:nvPicPr>
          <p:cNvPr id="6146" name="Picture 2" descr="10 Regierungsratszimm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91" y="1416224"/>
            <a:ext cx="10136619" cy="6768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95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482112"/>
            <a:ext cx="37444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Appenzell Innerrhoden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0" y="249523"/>
            <a:ext cx="767818" cy="942231"/>
          </a:xfrm>
          <a:prstGeom prst="rect">
            <a:avLst/>
          </a:prstGeom>
        </p:spPr>
      </p:pic>
      <p:pic>
        <p:nvPicPr>
          <p:cNvPr id="4098" name="Picture 2" descr="IMG_75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64" y="1241820"/>
            <a:ext cx="6120680" cy="8168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47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604813"/>
            <a:ext cx="37444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Appenzell Innerrhoden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8" y="408112"/>
            <a:ext cx="767818" cy="942231"/>
          </a:xfrm>
          <a:prstGeom prst="rect">
            <a:avLst/>
          </a:prstGeom>
        </p:spPr>
      </p:pic>
      <p:pic>
        <p:nvPicPr>
          <p:cNvPr id="5122" name="Picture 2" descr="IMG_75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472" y="1349432"/>
            <a:ext cx="5900032" cy="7860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8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12" y="358607"/>
            <a:ext cx="1048157" cy="120111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60240" y="624136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Basel-Landschaft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88233" y="1992288"/>
            <a:ext cx="9425136" cy="7068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63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360240" y="624136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Basel-Stadt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8" y="408112"/>
            <a:ext cx="864295" cy="10357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228" y="2208312"/>
            <a:ext cx="10297144" cy="6245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963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729190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Bern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36" y="494605"/>
            <a:ext cx="785496" cy="94622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40" y="1560240"/>
            <a:ext cx="10081120" cy="7560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62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60240" y="482112"/>
            <a:ext cx="338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Freiburg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0" y="264096"/>
            <a:ext cx="845896" cy="103594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16" y="1776264"/>
            <a:ext cx="9442368" cy="7081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D343-538A-42F7-9801-3C8E7B4D32C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A3-Papier (297 x 420 mm)</PresentationFormat>
  <Paragraphs>54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0" baseType="lpstr">
      <vt:lpstr>Arial</vt:lpstr>
      <vt:lpstr>Calibri</vt:lpstr>
      <vt:lpstr>Larissa-Design</vt:lpstr>
      <vt:lpstr>Ein Blick  in die Regierungszimmer  der Kantone und des Fürstentums Liechtenstein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MCH Messe Schweiz (Basel)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3M Foodtech</dc:title>
  <dc:creator>Thoma Benjamin</dc:creator>
  <cp:lastModifiedBy>Grütter, Andrea</cp:lastModifiedBy>
  <cp:revision>482</cp:revision>
  <cp:lastPrinted>2022-11-09T14:51:35Z</cp:lastPrinted>
  <dcterms:created xsi:type="dcterms:W3CDTF">2013-09-26T06:25:45Z</dcterms:created>
  <dcterms:modified xsi:type="dcterms:W3CDTF">2022-11-09T15:37:01Z</dcterms:modified>
</cp:coreProperties>
</file>